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1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29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4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81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0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3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3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5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6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4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5630-D0C4-4969-A35B-E176940AABF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93A32-D75A-42FF-AA4B-57615748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2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SUPPORT YOUR FELLOW MEMBERS 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#ChristianMovement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30" y="1669313"/>
            <a:ext cx="3436540" cy="1051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0" y="1669313"/>
            <a:ext cx="3581624" cy="9241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846" y="1742204"/>
            <a:ext cx="3751559" cy="72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2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1"/>
            <a:ext cx="10210800" cy="928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dirty="0"/>
              <a:t>Join Today at WWW.SC-C3.ORG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27" y="1968267"/>
            <a:ext cx="3991561" cy="1398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686" y="1154659"/>
            <a:ext cx="3121152" cy="2048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3" y="1831362"/>
            <a:ext cx="3151025" cy="13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88182"/>
      </p:ext>
    </p:extLst>
  </p:cSld>
  <p:clrMapOvr>
    <a:masterClrMapping/>
  </p:clrMapOvr>
  <p:transition spd="slow" advClick="0" advTm="7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SUPPORT YOUR FELLOW MEMBERS 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#ChristianMovement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95" y="1647979"/>
            <a:ext cx="3796430" cy="9570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78" y="1329490"/>
            <a:ext cx="2639178" cy="1594063"/>
          </a:xfrm>
          <a:prstGeom prst="rect">
            <a:avLst/>
          </a:prstGeom>
        </p:spPr>
      </p:pic>
      <p:pic>
        <p:nvPicPr>
          <p:cNvPr id="4098" name="Picture 2" descr="http://www.wcmglobalwealth.com/images/wcm-logo-foo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193" y="1855178"/>
            <a:ext cx="3071870" cy="52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738810"/>
      </p:ext>
    </p:extLst>
  </p:cSld>
  <p:clrMapOvr>
    <a:masterClrMapping/>
  </p:clrMapOvr>
  <p:transition spd="slow" advClick="0" advTm="700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1"/>
            <a:ext cx="10210800" cy="9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dirty="0"/>
              <a:t>Join Today at WWW.SC-C3.ORG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4" y="979596"/>
            <a:ext cx="2831612" cy="2146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20" y="1347447"/>
            <a:ext cx="4534524" cy="1353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808" y="1195465"/>
            <a:ext cx="263042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64332"/>
      </p:ext>
    </p:extLst>
  </p:cSld>
  <p:clrMapOvr>
    <a:masterClrMapping/>
  </p:clrMapOvr>
  <p:transition spd="slow" advClick="0" advTm="700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SUPPORT YOUR FELLOW MEMBERS 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#ChristianMovement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0" y="1638300"/>
            <a:ext cx="3524250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09" y="927361"/>
            <a:ext cx="2888501" cy="2888501"/>
          </a:xfrm>
          <a:prstGeom prst="rect">
            <a:avLst/>
          </a:prstGeom>
        </p:spPr>
      </p:pic>
      <p:pic>
        <p:nvPicPr>
          <p:cNvPr id="5122" name="Picture 2" descr="http://greentextile.com/wp-content/uploads/2016/04/footer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29" y="1460142"/>
            <a:ext cx="2983854" cy="185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865065"/>
      </p:ext>
    </p:extLst>
  </p:cSld>
  <p:clrMapOvr>
    <a:masterClrMapping/>
  </p:clrMapOvr>
  <p:transition spd="slow" advClick="0" advTm="700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0"/>
            <a:ext cx="10210800" cy="921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dirty="0"/>
              <a:t>Join Today at WWW.SC-C3.ORG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1" y="1738857"/>
            <a:ext cx="3630818" cy="974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80" y="654051"/>
            <a:ext cx="3494443" cy="2620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73" y="1298235"/>
            <a:ext cx="3588543" cy="16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37113"/>
      </p:ext>
    </p:extLst>
  </p:cSld>
  <p:clrMapOvr>
    <a:masterClrMapping/>
  </p:clrMapOvr>
  <p:transition spd="slow" advClick="0" advTm="700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SUPPORT YOUR FELLOW MEMBERS 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#ChristianMovement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491" y="1383280"/>
            <a:ext cx="2804160" cy="1987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52" y="1528431"/>
            <a:ext cx="2976580" cy="1515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10" y="847534"/>
            <a:ext cx="2602930" cy="262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48698"/>
      </p:ext>
    </p:extLst>
  </p:cSld>
  <p:clrMapOvr>
    <a:masterClrMapping/>
  </p:clrMapOvr>
  <p:transition spd="slow" advClick="0" advTm="700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717560"/>
            <a:ext cx="10210800" cy="859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dirty="0"/>
              <a:t>Join Today at WWW.SC-C3.ORG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endParaRPr lang="en-US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820" y="1052712"/>
            <a:ext cx="2978239" cy="2204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44" y="952821"/>
            <a:ext cx="2127187" cy="2050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0" y="1267008"/>
            <a:ext cx="3840065" cy="1989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8876237" y="3148989"/>
            <a:ext cx="255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Christian Leadership </a:t>
            </a:r>
          </a:p>
          <a:p>
            <a:pPr algn="ctr"/>
            <a:r>
              <a:rPr lang="en-US" dirty="0"/>
              <a:t>Worldview International</a:t>
            </a:r>
          </a:p>
        </p:txBody>
      </p:sp>
    </p:spTree>
    <p:extLst>
      <p:ext uri="{BB962C8B-B14F-4D97-AF65-F5344CB8AC3E}">
        <p14:creationId xmlns:p14="http://schemas.microsoft.com/office/powerpoint/2010/main" val="945636461"/>
      </p:ext>
    </p:extLst>
  </p:cSld>
  <p:clrMapOvr>
    <a:masterClrMapping/>
  </p:clrMapOvr>
  <p:transition spd="slow" advClick="0" advTm="70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SUPPORT YOUR FELLOW MEMBERS 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#ChristianMovement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41" y="1145595"/>
            <a:ext cx="4107755" cy="21546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22" y="892086"/>
            <a:ext cx="2536163" cy="26616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" y="766015"/>
            <a:ext cx="3770751" cy="29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53832"/>
      </p:ext>
    </p:extLst>
  </p:cSld>
  <p:clrMapOvr>
    <a:masterClrMapping/>
  </p:clrMapOvr>
  <p:transition spd="slow" advClick="0" advTm="700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572000"/>
            <a:ext cx="10210800" cy="1005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dirty="0"/>
              <a:t>Join Today at WWW.SC-C3.ORG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endParaRPr lang="en-US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10" y="1484027"/>
            <a:ext cx="3802868" cy="1318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76" y="457382"/>
            <a:ext cx="3657236" cy="3657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11" y="1154749"/>
            <a:ext cx="2792297" cy="19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2233"/>
      </p:ext>
    </p:extLst>
  </p:cSld>
  <p:clrMapOvr>
    <a:masterClrMapping/>
  </p:clrMapOvr>
  <p:transition spd="slow" advClick="0" advTm="700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pic>
        <p:nvPicPr>
          <p:cNvPr id="1028" name="Picture 4" descr="Cf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33" y="1817454"/>
            <a:ext cx="3237977" cy="9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b simpsonvile   stacked   full col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84" y="1374883"/>
            <a:ext cx="2227384" cy="153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berty signs inc large 1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610" y="898291"/>
            <a:ext cx="3195108" cy="255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SUPPORT YOUR FELLOW MEMBERS 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#ChristianMovement</a:t>
            </a:r>
          </a:p>
        </p:txBody>
      </p:sp>
    </p:spTree>
    <p:extLst>
      <p:ext uri="{BB962C8B-B14F-4D97-AF65-F5344CB8AC3E}">
        <p14:creationId xmlns:p14="http://schemas.microsoft.com/office/powerpoint/2010/main" val="1561255441"/>
      </p:ext>
    </p:extLst>
  </p:cSld>
  <p:clrMapOvr>
    <a:masterClrMapping/>
  </p:clrMapOvr>
  <p:transition spd="slow" advClick="0" advTm="7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1"/>
            <a:ext cx="10210800" cy="9313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dirty="0"/>
              <a:t>Join Today at WWW.SC-C3.ORG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6" y="1478281"/>
            <a:ext cx="2981920" cy="1432436"/>
          </a:xfrm>
          <a:prstGeom prst="rect">
            <a:avLst/>
          </a:prstGeom>
        </p:spPr>
      </p:pic>
      <p:sp>
        <p:nvSpPr>
          <p:cNvPr id="2" name="AutoShape 2" descr="Image result for North Greenville University"/>
          <p:cNvSpPr>
            <a:spLocks noChangeAspect="1" noChangeArrowheads="1"/>
          </p:cNvSpPr>
          <p:nvPr/>
        </p:nvSpPr>
        <p:spPr bwMode="auto">
          <a:xfrm>
            <a:off x="4715435" y="896471"/>
            <a:ext cx="2684929" cy="268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North Greenville Univers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198" y="970141"/>
            <a:ext cx="3627904" cy="27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 alph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78" y="713053"/>
            <a:ext cx="32004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5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572000"/>
            <a:ext cx="10210800" cy="1005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dirty="0"/>
              <a:t>Join Today at WWW.SC-C3.ORG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endParaRPr lang="en-US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Surgeons for S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4" y="1600284"/>
            <a:ext cx="2665784" cy="82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188" y="1600284"/>
            <a:ext cx="3436799" cy="103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p camera ready logo tra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459" y="1640094"/>
            <a:ext cx="3001117" cy="99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72456"/>
      </p:ext>
    </p:extLst>
  </p:cSld>
  <p:clrMapOvr>
    <a:masterClrMapping/>
  </p:clrMapOvr>
  <p:transition spd="slow" advClick="0" advTm="700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SUPPORT YOUR FELLOW MEMBERS 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#ChristianMovement</a:t>
            </a:r>
          </a:p>
        </p:txBody>
      </p:sp>
      <p:pic>
        <p:nvPicPr>
          <p:cNvPr id="2050" name="Picture 2" descr="C12 logo   stand al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01" y="973436"/>
            <a:ext cx="2719511" cy="18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45106" y="3012141"/>
            <a:ext cx="276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Central (Midlands) SC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4" y="1200000"/>
            <a:ext cx="2928458" cy="1420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872" y="1382762"/>
            <a:ext cx="4085564" cy="162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9428"/>
      </p:ext>
    </p:extLst>
  </p:cSld>
  <p:clrMapOvr>
    <a:masterClrMapping/>
  </p:clrMapOvr>
  <p:transition spd="slow" advClick="0" advTm="700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1033" y="4477291"/>
            <a:ext cx="10210800" cy="83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dirty="0"/>
              <a:t>Join Today at WWW.SC-C3.ORG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87713" y="2809839"/>
            <a:ext cx="276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Law Offices of </a:t>
            </a:r>
          </a:p>
          <a:p>
            <a:pPr algn="ctr"/>
            <a:r>
              <a:rPr lang="en-US" sz="2000" dirty="0"/>
              <a:t>Michael A Graham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52" y="1634195"/>
            <a:ext cx="3252408" cy="1098591"/>
          </a:xfrm>
          <a:prstGeom prst="rect">
            <a:avLst/>
          </a:prstGeom>
        </p:spPr>
      </p:pic>
      <p:pic>
        <p:nvPicPr>
          <p:cNvPr id="3076" name="Picture 4" descr="http://static.wixstatic.com/media/e7599c_fe07d89f7d3e476e822fb3b1f42d8f00.png_srz_180_180_85_22_0.50_1.20_0.00_png_sr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148" y="1157151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601213"/>
      </p:ext>
    </p:extLst>
  </p:cSld>
  <p:clrMapOvr>
    <a:masterClrMapping/>
  </p:clrMapOvr>
  <p:transition spd="slow" advClick="0" advTm="7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SUPPORT YOUR FELLOW MEMBERS 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#ChristianMovement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7" y="1552353"/>
            <a:ext cx="3497242" cy="11657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41" y="1626781"/>
            <a:ext cx="3597755" cy="10913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78" y="1708680"/>
            <a:ext cx="2811195" cy="11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3752"/>
      </p:ext>
    </p:extLst>
  </p:cSld>
  <p:clrMapOvr>
    <a:masterClrMapping/>
  </p:clrMapOvr>
  <p:transition spd="slow" advClick="0" advTm="7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800600"/>
            <a:ext cx="10210800" cy="958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dirty="0"/>
              <a:t>Join Today at WWW.SC-C3.ORG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endParaRPr lang="en-US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62" y="1746138"/>
            <a:ext cx="2907268" cy="1079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47" y="1433596"/>
            <a:ext cx="2857571" cy="1221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88" y="1589299"/>
            <a:ext cx="2751245" cy="9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0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7000">
        <p159:morph option="byObject"/>
      </p:transition>
    </mc:Choice>
    <mc:Fallback xmlns="">
      <p:transition spd="slow" advClick="0" advTm="7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SUPPORT YOUR FELLOW MEMBERS 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#ChristianMovement</a:t>
            </a:r>
          </a:p>
        </p:txBody>
      </p:sp>
      <p:pic>
        <p:nvPicPr>
          <p:cNvPr id="3074" name="Picture 2" descr="Cb new 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232" y="773253"/>
            <a:ext cx="2324447" cy="30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uthern Health and Retirement Plan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38" y="1442094"/>
            <a:ext cx="3985097" cy="142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12 logo   stand al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917" y="1026844"/>
            <a:ext cx="2719511" cy="18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15122" y="3065549"/>
            <a:ext cx="276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Lowcountry SC</a:t>
            </a:r>
          </a:p>
        </p:txBody>
      </p:sp>
    </p:spTree>
    <p:extLst>
      <p:ext uri="{BB962C8B-B14F-4D97-AF65-F5344CB8AC3E}">
        <p14:creationId xmlns:p14="http://schemas.microsoft.com/office/powerpoint/2010/main" val="2094174729"/>
      </p:ext>
    </p:extLst>
  </p:cSld>
  <p:clrMapOvr>
    <a:masterClrMapping/>
  </p:clrMapOvr>
  <p:transition spd="slow" advClick="0" advTm="7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dirty="0"/>
              <a:t>Join Today at WWW.SC-C3.ORG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endParaRPr lang="en-US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3" y="1096182"/>
            <a:ext cx="2743200" cy="2581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814" y="712383"/>
            <a:ext cx="2609453" cy="2355142"/>
          </a:xfrm>
          <a:prstGeom prst="rect">
            <a:avLst/>
          </a:prstGeom>
        </p:spPr>
      </p:pic>
      <p:pic>
        <p:nvPicPr>
          <p:cNvPr id="1030" name="Picture 6" descr="Image result for Welvista south caroli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4" y="1421970"/>
            <a:ext cx="3803448" cy="19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093668"/>
      </p:ext>
    </p:extLst>
  </p:cSld>
  <p:clrMapOvr>
    <a:masterClrMapping/>
  </p:clrMapOvr>
  <p:transition spd="slow" advClick="0" advTm="7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SUPPORT YOUR FELLOW MEMBERS 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#ChristianMovement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364" y="1351557"/>
            <a:ext cx="3379504" cy="1695441"/>
          </a:xfrm>
          <a:prstGeom prst="rect">
            <a:avLst/>
          </a:prstGeom>
        </p:spPr>
      </p:pic>
      <p:pic>
        <p:nvPicPr>
          <p:cNvPr id="2050" name="Picture 2" descr="Planfirst logo color 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27" y="1773821"/>
            <a:ext cx="3464869" cy="88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wu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06" y="1512480"/>
            <a:ext cx="3900658" cy="140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23079"/>
      </p:ext>
    </p:extLst>
  </p:cSld>
  <p:clrMapOvr>
    <a:masterClrMapping/>
  </p:clrMapOvr>
  <p:transition spd="slow" advClick="0" advTm="7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1"/>
            <a:ext cx="10210800" cy="947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dirty="0"/>
              <a:t>Join Today at WWW.SC-C3.ORG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7" y="1706400"/>
            <a:ext cx="2807425" cy="1048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36" y="935665"/>
            <a:ext cx="2777731" cy="19736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52" y="1706400"/>
            <a:ext cx="4613893" cy="81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46706"/>
      </p:ext>
    </p:extLst>
  </p:cSld>
  <p:clrMapOvr>
    <a:masterClrMapping/>
  </p:clrMapOvr>
  <p:transition spd="slow" advClick="0" advTm="700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56" y="5603732"/>
            <a:ext cx="4746822" cy="12104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71033" y="4477290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SUPPORT YOUR FELLOW MEMBERS </a:t>
            </a:r>
          </a:p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#ChristianMovement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7" y="1939362"/>
            <a:ext cx="3377778" cy="507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98" y="1724839"/>
            <a:ext cx="3017955" cy="936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399" y="1817509"/>
            <a:ext cx="3013333" cy="9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73240"/>
      </p:ext>
    </p:extLst>
  </p:cSld>
  <p:clrMapOvr>
    <a:masterClrMapping/>
  </p:clrMapOvr>
  <p:transition spd="slow" advClick="0" advTm="7000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269</TotalTime>
  <Words>171</Words>
  <Application>Microsoft Office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Ratliff</dc:creator>
  <cp:lastModifiedBy>Jamie Jordan</cp:lastModifiedBy>
  <cp:revision>28</cp:revision>
  <dcterms:created xsi:type="dcterms:W3CDTF">2017-04-30T20:11:23Z</dcterms:created>
  <dcterms:modified xsi:type="dcterms:W3CDTF">2017-06-05T15:11:01Z</dcterms:modified>
</cp:coreProperties>
</file>